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683" r:id="rId2"/>
    <p:sldMasterId id="2147483671" r:id="rId3"/>
  </p:sldMasterIdLst>
  <p:notesMasterIdLst>
    <p:notesMasterId r:id="rId6"/>
  </p:notesMasterIdLst>
  <p:handoutMasterIdLst>
    <p:handoutMasterId r:id="rId7"/>
  </p:handoutMasterIdLst>
  <p:sldIdLst>
    <p:sldId id="389" r:id="rId4"/>
    <p:sldId id="390" r:id="rId5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00"/>
    <a:srgbClr val="D5E410"/>
    <a:srgbClr val="FF0000"/>
    <a:srgbClr val="FFFFCA"/>
    <a:srgbClr val="EEA512"/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2" autoAdjust="0"/>
    <p:restoredTop sz="94622" autoAdjust="0"/>
  </p:normalViewPr>
  <p:slideViewPr>
    <p:cSldViewPr>
      <p:cViewPr varScale="1">
        <p:scale>
          <a:sx n="68" d="100"/>
          <a:sy n="68" d="100"/>
        </p:scale>
        <p:origin x="-5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1866" y="-102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kumimoji="0" sz="1200"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kumimoji="0" sz="1200">
                <a:ea typeface="+mn-ea"/>
              </a:defRPr>
            </a:lvl1pPr>
          </a:lstStyle>
          <a:p>
            <a:pPr>
              <a:defRPr/>
            </a:pPr>
            <a:fld id="{081E6566-6C44-4B9E-A1BC-E99E92395B6E}" type="datetimeFigureOut">
              <a:rPr lang="zh-TW" altLang="en-US"/>
              <a:pPr>
                <a:defRPr/>
              </a:pPr>
              <a:t>2017/7/3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kumimoji="0" sz="1200"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pPr>
              <a:defRPr/>
            </a:pPr>
            <a:fld id="{B73493DC-6966-4152-9696-5166CD4D632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kumimoji="0" sz="1200"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kumimoji="0" sz="1200">
                <a:ea typeface="+mn-ea"/>
              </a:defRPr>
            </a:lvl1pPr>
          </a:lstStyle>
          <a:p>
            <a:pPr>
              <a:defRPr/>
            </a:pPr>
            <a:fld id="{E6D71943-CCDF-4D3A-9503-D4BBAD4DC562}" type="datetimeFigureOut">
              <a:rPr lang="zh-TW" altLang="en-US"/>
              <a:pPr>
                <a:defRPr/>
              </a:pPr>
              <a:t>2017/7/3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kumimoji="0" sz="1200"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pPr>
              <a:defRPr/>
            </a:pPr>
            <a:fld id="{7D79755C-B622-439A-B22B-8638EF8CA21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2560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B76EC8-1D8A-493B-BB4C-A4935AE6B910}" type="slidenum">
              <a:rPr lang="zh-TW" altLang="en-US" smtClean="0"/>
              <a:pPr/>
              <a:t>1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2662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C002C7F-0027-4525-9218-58ED56FB7931}" type="slidenum">
              <a:rPr lang="zh-TW" altLang="en-US" smtClean="0"/>
              <a:pPr/>
              <a:t>2</a:t>
            </a:fld>
            <a:endParaRPr lang="en-US"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.v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9"/>
          <p:cNvSpPr txBox="1">
            <a:spLocks noChangeArrowheads="1"/>
          </p:cNvSpPr>
          <p:nvPr/>
        </p:nvSpPr>
        <p:spPr bwMode="gray">
          <a:xfrm>
            <a:off x="250825" y="260350"/>
            <a:ext cx="13033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kumimoji="0" lang="en-US" altLang="ko-KR" sz="2800" b="1" smtClean="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rPr>
              <a:t>LOGO</a:t>
            </a:r>
          </a:p>
        </p:txBody>
      </p:sp>
      <p:pic>
        <p:nvPicPr>
          <p:cNvPr id="5" name="Picture 28" descr="刑警ＬＯＧＯ-BBB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85750"/>
            <a:ext cx="19542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395288" y="1268413"/>
            <a:ext cx="8351837" cy="1439862"/>
          </a:xfrm>
        </p:spPr>
        <p:txBody>
          <a:bodyPr/>
          <a:lstStyle>
            <a:lvl1pPr algn="ctr">
              <a:defRPr sz="4000" b="1">
                <a:solidFill>
                  <a:schemeClr val="bg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altLang="ko-KR"/>
          </a:p>
        </p:txBody>
      </p:sp>
      <p:sp>
        <p:nvSpPr>
          <p:cNvPr id="13334" name="Rectangle 22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539750" y="4221163"/>
            <a:ext cx="7848600" cy="431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按一下以編輯母片副標題樣式</a:t>
            </a:r>
            <a:endParaRPr lang="en-US" altLang="ko-KR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8839B-4D0C-4FDC-BA9F-23FDF0FBE114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60350"/>
            <a:ext cx="2057400" cy="6192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19800" cy="6192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2E220-BE9C-4F49-A481-2775E74B0DF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07375" cy="609600"/>
          </a:xfrm>
        </p:spPr>
        <p:txBody>
          <a:bodyPr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052513"/>
            <a:ext cx="8229600" cy="5400675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  <a:endParaRPr lang="zh-TW" altLang="en-US" noProof="0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CB160-D723-4713-8258-11452C7D2683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07375" cy="609600"/>
          </a:xfrm>
        </p:spPr>
        <p:txBody>
          <a:bodyPr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457200" y="1052513"/>
            <a:ext cx="8229600" cy="5400675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按一下圖示以新增圖表</a:t>
            </a:r>
            <a:endParaRPr lang="zh-TW" altLang="en-US" noProof="0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96D81-846B-4657-BBDB-52CE0DA772E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1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73A8B-7D77-48D8-BD10-F69594119C6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1"/>
          <p:cNvGraphicFramePr>
            <a:graphicFrameLocks noChangeAspect="1"/>
          </p:cNvGraphicFramePr>
          <p:nvPr/>
        </p:nvGraphicFramePr>
        <p:xfrm>
          <a:off x="0" y="0"/>
          <a:ext cx="9144000" cy="4191000"/>
        </p:xfrm>
        <a:graphic>
          <a:graphicData uri="http://schemas.openxmlformats.org/presentationml/2006/ole">
            <p:oleObj spid="_x0000_s66562" name="Image" r:id="rId3" imgW="5209524" imgH="2219048" progId="">
              <p:embed/>
            </p:oleObj>
          </a:graphicData>
        </a:graphic>
      </p:graphicFrame>
      <p:sp>
        <p:nvSpPr>
          <p:cNvPr id="5" name="Rectangle 42"/>
          <p:cNvSpPr>
            <a:spLocks noChangeArrowheads="1"/>
          </p:cNvSpPr>
          <p:nvPr/>
        </p:nvSpPr>
        <p:spPr bwMode="gray">
          <a:xfrm>
            <a:off x="0" y="4191000"/>
            <a:ext cx="9144000" cy="762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zh-TW" altLang="en-US">
              <a:ea typeface="+mn-ea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5257800"/>
            <a:ext cx="6400800" cy="5334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zh-TW" altLang="en-US" smtClean="0"/>
              <a:t>按一下以編輯母片副標題樣式</a:t>
            </a:r>
            <a:endParaRPr lang="en-US" altLang="zh-TW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533400" y="4267200"/>
            <a:ext cx="8153400" cy="990600"/>
          </a:xfrm>
        </p:spPr>
        <p:txBody>
          <a:bodyPr/>
          <a:lstStyle>
            <a:lvl1pPr>
              <a:defRPr sz="44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altLang="zh-TW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</a:t>
            </a:r>
            <a:endParaRPr lang="zh-TW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651BC-A3C3-49DF-9773-8CBDD0DBB39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 bwMode="auto">
          <a:xfrm>
            <a:off x="928688" y="0"/>
            <a:ext cx="7286625" cy="10001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kumimoji="0" lang="zh-TW" altLang="en-US">
              <a:latin typeface="Arial" charset="0"/>
              <a:ea typeface="+mn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</a:t>
            </a: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5EB6E-15E7-49D4-B5AF-FF616A85785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</a:t>
            </a: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BFA75-249D-441B-B8E8-4DE18CDBFAA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E5B7B-3C2B-4761-863C-6FAE909494B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</a:t>
            </a:r>
            <a:endParaRPr lang="zh-TW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499BC-68C4-419B-B8C1-322D0C89C54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73DBA-3694-4536-AAB5-6B69BC36093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6B765-3120-4B44-B086-65A5D85960B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9144A-5928-46D6-B970-E971E7BFF53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853EF-C037-44A5-801E-A3E68BEB5CE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CBA60-C209-414A-860C-D6691FC7E71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</a:t>
            </a: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EC353-0D6D-475D-9857-70AC58F11F3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split orient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1261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12616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</a:t>
            </a: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E70EC-B6BE-441E-B966-7A08A8BD8BA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split orient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457200" y="1524000"/>
            <a:ext cx="8229600" cy="4830763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按一下圖示以新增圖表</a:t>
            </a:r>
            <a:endParaRPr lang="zh-TW" altLang="en-US" noProof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DD4AB-1E14-4978-BC21-9AE3A32FD2D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split orient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524000"/>
            <a:ext cx="8229600" cy="4830763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  <a:endParaRPr lang="zh-TW" altLang="en-US" noProof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76EEE-1C21-4642-87B3-C01B9CF1734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split orient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310C4-2C67-4B8A-93F9-E646DCFF37C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split orient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C3DC4-EAA4-43BF-B780-D5DB6FED822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83ACF-730B-44EB-8639-7D249084B98C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split orient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92772-396A-4F13-A541-B3138933CA2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split orient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</a:t>
            </a: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0BEA4-580C-4258-9A32-246F53D12C3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split orient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</a:t>
            </a: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DED69-6603-423C-8671-D87D6659BD6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split orient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</a:t>
            </a: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34618-8844-4665-8801-281B66E4853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split orient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</a:t>
            </a: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6E156-79A5-462C-8EF6-2AF43530F34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split orient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</a:t>
            </a: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72185-5D2F-466D-805A-1C427AFBF4A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split orient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</a:t>
            </a: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F7474-6401-42CA-84DB-B79EEF9CE6D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split orient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4188B-6997-42D1-AF27-9D74183E91B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split orient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F468E-7420-4128-B8C6-B50EE9C20AE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投影片編號版面配置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85B0D-2193-49F4-A4C3-09D01899C445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42942"/>
          </a:xfrm>
        </p:spPr>
        <p:txBody>
          <a:bodyPr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投影片編號版面配置區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22E99-CCFA-4B65-89CF-1F4A25D0F0A5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EBBC8-A5CF-41AE-91AC-DD033B3A5B88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68FFA-DCE2-4A36-9278-ABAA18B3019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投影片編號版面配置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43E8F-0648-4A4A-9239-88C7C895B05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投影片編號版面配置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25A99-93A4-4864-8315-92F39A3B8CA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34" name="Picture 46" descr="C:\Documents and Settings\Administrator\桌面\facebook_-830744890.JPG"/>
          <p:cNvPicPr>
            <a:picLocks noChangeAspect="1" noChangeArrowheads="1"/>
          </p:cNvPicPr>
          <p:nvPr userDrawn="1"/>
        </p:nvPicPr>
        <p:blipFill>
          <a:blip r:embed="rId16" cstate="screen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36638" y="1142984"/>
            <a:ext cx="7470724" cy="5072097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12333" name="Picture 45" descr="C:\Documents and Settings\Administrator\桌面\圖片1.png"/>
          <p:cNvPicPr>
            <a:picLocks noChangeAspect="1" noChangeArrowheads="1"/>
          </p:cNvPicPr>
          <p:nvPr userDrawn="1"/>
        </p:nvPicPr>
        <p:blipFill>
          <a:blip r:embed="rId17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4763" y="-23"/>
            <a:ext cx="9155113" cy="928694"/>
          </a:xfrm>
          <a:prstGeom prst="rect">
            <a:avLst/>
          </a:prstGeom>
          <a:noFill/>
        </p:spPr>
      </p:pic>
      <p:sp>
        <p:nvSpPr>
          <p:cNvPr id="12329" name="Rectangle 41"/>
          <p:cNvSpPr>
            <a:spLocks noChangeArrowheads="1"/>
          </p:cNvSpPr>
          <p:nvPr/>
        </p:nvSpPr>
        <p:spPr bwMode="gray">
          <a:xfrm>
            <a:off x="15875" y="6575425"/>
            <a:ext cx="9128125" cy="282575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zh-TW" altLang="en-US">
              <a:ea typeface="+mn-ea"/>
            </a:endParaRPr>
          </a:p>
        </p:txBody>
      </p:sp>
      <p:sp>
        <p:nvSpPr>
          <p:cNvPr id="3077" name="Rectangle 21"/>
          <p:cNvSpPr>
            <a:spLocks noGrp="1" noChangeArrowheads="1"/>
          </p:cNvSpPr>
          <p:nvPr>
            <p:ph type="title"/>
          </p:nvPr>
        </p:nvSpPr>
        <p:spPr bwMode="gray">
          <a:xfrm>
            <a:off x="468313" y="176213"/>
            <a:ext cx="82073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ko-KR" smtClean="0"/>
          </a:p>
        </p:txBody>
      </p:sp>
      <p:sp>
        <p:nvSpPr>
          <p:cNvPr id="307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52513"/>
            <a:ext cx="82296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ko-KR" smtClean="0"/>
          </a:p>
        </p:txBody>
      </p:sp>
      <p:sp>
        <p:nvSpPr>
          <p:cNvPr id="12312" name="Rectangle 24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943600" y="6524625"/>
            <a:ext cx="28956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000" b="1">
                <a:latin typeface="Arial" charset="0"/>
                <a:ea typeface="Gulim" pitchFamily="34" charset="-127"/>
              </a:defRPr>
            </a:lvl1pPr>
          </a:lstStyle>
          <a:p>
            <a:pPr>
              <a:defRPr/>
            </a:pPr>
            <a:r>
              <a:rPr lang="en-US" altLang="ko-KR"/>
              <a:t>1</a:t>
            </a:r>
          </a:p>
        </p:txBody>
      </p:sp>
      <p:sp>
        <p:nvSpPr>
          <p:cNvPr id="12313" name="Rectangle 25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276600" y="6524625"/>
            <a:ext cx="21336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000" b="1">
                <a:latin typeface="Arial" charset="0"/>
                <a:ea typeface="Gulim" pitchFamily="34" charset="-127"/>
              </a:defRPr>
            </a:lvl1pPr>
          </a:lstStyle>
          <a:p>
            <a:pPr>
              <a:defRPr/>
            </a:pPr>
            <a:fld id="{85CC1C58-C912-46BE-95F4-614682B9105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91" r:id="rId1"/>
    <p:sldLayoutId id="2147484892" r:id="rId2"/>
    <p:sldLayoutId id="2147484893" r:id="rId3"/>
    <p:sldLayoutId id="2147484894" r:id="rId4"/>
    <p:sldLayoutId id="2147484895" r:id="rId5"/>
    <p:sldLayoutId id="2147484896" r:id="rId6"/>
    <p:sldLayoutId id="2147484897" r:id="rId7"/>
    <p:sldLayoutId id="2147484898" r:id="rId8"/>
    <p:sldLayoutId id="2147484899" r:id="rId9"/>
    <p:sldLayoutId id="2147484900" r:id="rId10"/>
    <p:sldLayoutId id="2147484901" r:id="rId11"/>
    <p:sldLayoutId id="2147484902" r:id="rId12"/>
    <p:sldLayoutId id="2147484903" r:id="rId13"/>
    <p:sldLayoutId id="2147484870" r:id="rId14"/>
  </p:sldLayoutIdLst>
  <p:transition>
    <p:split orient="vert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ranklin Gothic 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ranklin Gothic 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ranklin Gothic 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ranklin Gothic Book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4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群組 29"/>
          <p:cNvGrpSpPr>
            <a:grpSpLocks/>
          </p:cNvGrpSpPr>
          <p:nvPr userDrawn="1"/>
        </p:nvGrpSpPr>
        <p:grpSpPr bwMode="auto">
          <a:xfrm>
            <a:off x="0" y="0"/>
            <a:ext cx="9144000" cy="1000125"/>
            <a:chOff x="0" y="0"/>
            <a:chExt cx="9144000" cy="1000108"/>
          </a:xfrm>
        </p:grpSpPr>
        <p:sp>
          <p:nvSpPr>
            <p:cNvPr id="31" name="矩形 30"/>
            <p:cNvSpPr/>
            <p:nvPr/>
          </p:nvSpPr>
          <p:spPr bwMode="auto">
            <a:xfrm>
              <a:off x="0" y="0"/>
              <a:ext cx="9144000" cy="100010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kumimoji="0" lang="zh-TW" altLang="en-US">
                <a:latin typeface="Arial" charset="0"/>
                <a:ea typeface="+mn-ea"/>
              </a:endParaRPr>
            </a:p>
          </p:txBody>
        </p:sp>
        <p:grpSp>
          <p:nvGrpSpPr>
            <p:cNvPr id="4105" name="Group 30"/>
            <p:cNvGrpSpPr>
              <a:grpSpLocks/>
            </p:cNvGrpSpPr>
            <p:nvPr/>
          </p:nvGrpSpPr>
          <p:grpSpPr bwMode="auto">
            <a:xfrm rot="10800000">
              <a:off x="8228011" y="22225"/>
              <a:ext cx="863602" cy="847725"/>
              <a:chOff x="0" y="2704"/>
              <a:chExt cx="1063" cy="1086"/>
            </a:xfrm>
          </p:grpSpPr>
          <p:sp>
            <p:nvSpPr>
              <p:cNvPr id="2069" name="Rectangle 31"/>
              <p:cNvSpPr>
                <a:spLocks noChangeArrowheads="1"/>
              </p:cNvSpPr>
              <p:nvPr userDrawn="1"/>
            </p:nvSpPr>
            <p:spPr bwMode="gray">
              <a:xfrm>
                <a:off x="41" y="2747"/>
                <a:ext cx="225" cy="2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en-US" smtClean="0"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070" name="Rectangle 32"/>
              <p:cNvSpPr>
                <a:spLocks noChangeArrowheads="1"/>
              </p:cNvSpPr>
              <p:nvPr userDrawn="1"/>
            </p:nvSpPr>
            <p:spPr bwMode="gray">
              <a:xfrm>
                <a:off x="336" y="2704"/>
                <a:ext cx="225" cy="2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en-US" smtClean="0"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071" name="Rectangle 33"/>
              <p:cNvSpPr>
                <a:spLocks noChangeArrowheads="1"/>
              </p:cNvSpPr>
              <p:nvPr userDrawn="1"/>
            </p:nvSpPr>
            <p:spPr bwMode="gray">
              <a:xfrm>
                <a:off x="608" y="2704"/>
                <a:ext cx="225" cy="2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en-US" smtClean="0"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072" name="Rectangle 34"/>
              <p:cNvSpPr>
                <a:spLocks noChangeArrowheads="1"/>
              </p:cNvSpPr>
              <p:nvPr userDrawn="1"/>
            </p:nvSpPr>
            <p:spPr bwMode="gray">
              <a:xfrm>
                <a:off x="41" y="3064"/>
                <a:ext cx="225" cy="2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en-US" smtClean="0"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073" name="Rectangle 35"/>
              <p:cNvSpPr>
                <a:spLocks noChangeArrowheads="1"/>
              </p:cNvSpPr>
              <p:nvPr userDrawn="1"/>
            </p:nvSpPr>
            <p:spPr bwMode="gray">
              <a:xfrm>
                <a:off x="336" y="3033"/>
                <a:ext cx="225" cy="2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en-US" smtClean="0"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074" name="Rectangle 36"/>
              <p:cNvSpPr>
                <a:spLocks noChangeArrowheads="1"/>
              </p:cNvSpPr>
              <p:nvPr userDrawn="1"/>
            </p:nvSpPr>
            <p:spPr bwMode="gray">
              <a:xfrm>
                <a:off x="608" y="3033"/>
                <a:ext cx="225" cy="2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en-US" smtClean="0"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075" name="Rectangle 37"/>
              <p:cNvSpPr>
                <a:spLocks noChangeArrowheads="1"/>
              </p:cNvSpPr>
              <p:nvPr userDrawn="1"/>
            </p:nvSpPr>
            <p:spPr bwMode="gray">
              <a:xfrm>
                <a:off x="879" y="2704"/>
                <a:ext cx="225" cy="2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en-US" smtClean="0"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076" name="Rectangle 38"/>
              <p:cNvSpPr>
                <a:spLocks noChangeArrowheads="1"/>
              </p:cNvSpPr>
              <p:nvPr userDrawn="1"/>
            </p:nvSpPr>
            <p:spPr bwMode="gray">
              <a:xfrm>
                <a:off x="336" y="3347"/>
                <a:ext cx="225" cy="2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en-US" smtClean="0"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077" name="Rectangle 39"/>
              <p:cNvSpPr>
                <a:spLocks noChangeArrowheads="1"/>
              </p:cNvSpPr>
              <p:nvPr userDrawn="1"/>
            </p:nvSpPr>
            <p:spPr bwMode="gray">
              <a:xfrm>
                <a:off x="41" y="3359"/>
                <a:ext cx="225" cy="2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en-US" smtClean="0"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078" name="Rectangle 40"/>
              <p:cNvSpPr>
                <a:spLocks noChangeArrowheads="1"/>
              </p:cNvSpPr>
              <p:nvPr userDrawn="1"/>
            </p:nvSpPr>
            <p:spPr bwMode="gray">
              <a:xfrm>
                <a:off x="41" y="3605"/>
                <a:ext cx="225" cy="2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en-US" smtClean="0"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4106" name="Group 19"/>
            <p:cNvGrpSpPr>
              <a:grpSpLocks/>
            </p:cNvGrpSpPr>
            <p:nvPr/>
          </p:nvGrpSpPr>
          <p:grpSpPr bwMode="auto">
            <a:xfrm>
              <a:off x="44450" y="44450"/>
              <a:ext cx="863602" cy="847725"/>
              <a:chOff x="0" y="2704"/>
              <a:chExt cx="1063" cy="1086"/>
            </a:xfrm>
          </p:grpSpPr>
          <p:sp>
            <p:nvSpPr>
              <p:cNvPr id="2059" name="Rectangle 20"/>
              <p:cNvSpPr>
                <a:spLocks noChangeArrowheads="1"/>
              </p:cNvSpPr>
              <p:nvPr userDrawn="1"/>
            </p:nvSpPr>
            <p:spPr bwMode="gray">
              <a:xfrm>
                <a:off x="0" y="2704"/>
                <a:ext cx="225" cy="2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en-US" smtClean="0"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060" name="Rectangle 21"/>
              <p:cNvSpPr>
                <a:spLocks noChangeArrowheads="1"/>
              </p:cNvSpPr>
              <p:nvPr userDrawn="1"/>
            </p:nvSpPr>
            <p:spPr bwMode="gray">
              <a:xfrm>
                <a:off x="295" y="2704"/>
                <a:ext cx="225" cy="2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en-US" smtClean="0"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061" name="Rectangle 22"/>
              <p:cNvSpPr>
                <a:spLocks noChangeArrowheads="1"/>
              </p:cNvSpPr>
              <p:nvPr userDrawn="1"/>
            </p:nvSpPr>
            <p:spPr bwMode="gray">
              <a:xfrm>
                <a:off x="567" y="2704"/>
                <a:ext cx="225" cy="2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en-US" smtClean="0"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062" name="Rectangle 23"/>
              <p:cNvSpPr>
                <a:spLocks noChangeArrowheads="1"/>
              </p:cNvSpPr>
              <p:nvPr userDrawn="1"/>
            </p:nvSpPr>
            <p:spPr bwMode="gray">
              <a:xfrm>
                <a:off x="0" y="2991"/>
                <a:ext cx="225" cy="2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en-US" smtClean="0"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063" name="Rectangle 24"/>
              <p:cNvSpPr>
                <a:spLocks noChangeArrowheads="1"/>
              </p:cNvSpPr>
              <p:nvPr userDrawn="1"/>
            </p:nvSpPr>
            <p:spPr bwMode="gray">
              <a:xfrm>
                <a:off x="295" y="2991"/>
                <a:ext cx="225" cy="2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en-US" smtClean="0"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064" name="Rectangle 25"/>
              <p:cNvSpPr>
                <a:spLocks noChangeArrowheads="1"/>
              </p:cNvSpPr>
              <p:nvPr userDrawn="1"/>
            </p:nvSpPr>
            <p:spPr bwMode="gray">
              <a:xfrm>
                <a:off x="567" y="2991"/>
                <a:ext cx="225" cy="2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en-US" smtClean="0"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065" name="Rectangle 26"/>
              <p:cNvSpPr>
                <a:spLocks noChangeArrowheads="1"/>
              </p:cNvSpPr>
              <p:nvPr userDrawn="1"/>
            </p:nvSpPr>
            <p:spPr bwMode="gray">
              <a:xfrm>
                <a:off x="838" y="2704"/>
                <a:ext cx="225" cy="2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en-US" smtClean="0"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066" name="Rectangle 27"/>
              <p:cNvSpPr>
                <a:spLocks noChangeArrowheads="1"/>
              </p:cNvSpPr>
              <p:nvPr userDrawn="1"/>
            </p:nvSpPr>
            <p:spPr bwMode="gray">
              <a:xfrm>
                <a:off x="295" y="3273"/>
                <a:ext cx="225" cy="2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en-US" smtClean="0"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067" name="Rectangle 28"/>
              <p:cNvSpPr>
                <a:spLocks noChangeArrowheads="1"/>
              </p:cNvSpPr>
              <p:nvPr userDrawn="1"/>
            </p:nvSpPr>
            <p:spPr bwMode="gray">
              <a:xfrm>
                <a:off x="0" y="3273"/>
                <a:ext cx="225" cy="2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en-US" smtClean="0"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068" name="Rectangle 29"/>
              <p:cNvSpPr>
                <a:spLocks noChangeArrowheads="1"/>
              </p:cNvSpPr>
              <p:nvPr userDrawn="1"/>
            </p:nvSpPr>
            <p:spPr bwMode="gray">
              <a:xfrm>
                <a:off x="0" y="3562"/>
                <a:ext cx="225" cy="2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en-US" smtClean="0">
                  <a:ea typeface="微軟正黑體" panose="020B0604030504040204" pitchFamily="34" charset="-120"/>
                </a:endParaRPr>
              </a:p>
            </p:txBody>
          </p:sp>
        </p:grpSp>
      </p:grp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2286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457200" y="15240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kumimoji="0" sz="1200">
                <a:ea typeface="新細明體" charset="-120"/>
              </a:defRPr>
            </a:lvl1pPr>
          </a:lstStyle>
          <a:p>
            <a:pPr>
              <a:defRPr/>
            </a:pPr>
            <a:r>
              <a:rPr lang="en-US" altLang="zh-TW"/>
              <a:t>1</a:t>
            </a:r>
            <a:endParaRPr lang="zh-TW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70104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 b="1"/>
            </a:lvl1pPr>
          </a:lstStyle>
          <a:p>
            <a:pPr>
              <a:defRPr/>
            </a:pPr>
            <a:fld id="{BCF520C5-D697-423A-9BB8-ABFE2F58CBF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904" r:id="rId1"/>
    <p:sldLayoutId id="2147484905" r:id="rId2"/>
    <p:sldLayoutId id="2147484871" r:id="rId3"/>
    <p:sldLayoutId id="2147484872" r:id="rId4"/>
    <p:sldLayoutId id="2147484873" r:id="rId5"/>
    <p:sldLayoutId id="2147484874" r:id="rId6"/>
    <p:sldLayoutId id="2147484875" r:id="rId7"/>
    <p:sldLayoutId id="2147484876" r:id="rId8"/>
    <p:sldLayoutId id="2147484877" r:id="rId9"/>
    <p:sldLayoutId id="2147484878" r:id="rId10"/>
    <p:sldLayoutId id="2147484879" r:id="rId11"/>
    <p:sldLayoutId id="2147484906" r:id="rId12"/>
    <p:sldLayoutId id="2147484907" r:id="rId13"/>
  </p:sldLayoutIdLst>
  <p:transition>
    <p:split orient="vert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6" descr="C:\Documents and Settings\Administrator\桌面\facebook_-830744890.JPG"/>
          <p:cNvPicPr>
            <a:picLocks noChangeAspect="1" noChangeArrowheads="1"/>
          </p:cNvPicPr>
          <p:nvPr userDrawn="1"/>
        </p:nvPicPr>
        <p:blipFill>
          <a:blip r:embed="rId13" cstate="screen">
            <a:duotone>
              <a:srgbClr val="FFFFFF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>
            <a:off x="836638" y="1142984"/>
            <a:ext cx="7470724" cy="5072097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5123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5124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kumimoji="0" sz="1200">
                <a:solidFill>
                  <a:schemeClr val="tx1">
                    <a:tint val="75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kumimoji="0" sz="1200">
                <a:solidFill>
                  <a:schemeClr val="tx1">
                    <a:tint val="75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r>
              <a:rPr lang="en-US" altLang="zh-TW"/>
              <a:t>1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63FEE36-8C0E-4ECD-B687-FA243231DB1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80" r:id="rId1"/>
    <p:sldLayoutId id="2147484881" r:id="rId2"/>
    <p:sldLayoutId id="2147484882" r:id="rId3"/>
    <p:sldLayoutId id="2147484883" r:id="rId4"/>
    <p:sldLayoutId id="2147484884" r:id="rId5"/>
    <p:sldLayoutId id="2147484885" r:id="rId6"/>
    <p:sldLayoutId id="2147484886" r:id="rId7"/>
    <p:sldLayoutId id="2147484887" r:id="rId8"/>
    <p:sldLayoutId id="2147484888" r:id="rId9"/>
    <p:sldLayoutId id="2147484889" r:id="rId10"/>
    <p:sldLayoutId id="2147484890" r:id="rId11"/>
  </p:sldLayoutIdLst>
  <p:transition>
    <p:split orient="vert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/>
          </p:cNvSpPr>
          <p:nvPr/>
        </p:nvSpPr>
        <p:spPr bwMode="gray">
          <a:xfrm>
            <a:off x="323850" y="188913"/>
            <a:ext cx="82073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altLang="zh-TW" sz="3600" b="1">
              <a:solidFill>
                <a:srgbClr val="000000"/>
              </a:solidFill>
              <a:latin typeface="Arial" charset="0"/>
              <a:ea typeface="微軟正黑體" pitchFamily="34" charset="-120"/>
            </a:endParaRP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179388" y="3498850"/>
            <a:ext cx="8243887" cy="4651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238050" tIns="0" rIns="0" bIns="160287" anchor="ctr">
            <a:spAutoFit/>
          </a:bodyPr>
          <a:lstStyle/>
          <a:p>
            <a:pPr algn="ctr"/>
            <a:endParaRPr lang="zh-TW" altLang="en-US" sz="2000" b="1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500063" y="928688"/>
            <a:ext cx="5929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0" lang="en-US" altLang="zh-TW" sz="3200" b="1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3200" b="1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kumimoji="0" lang="en-US" altLang="zh-TW" sz="3200" b="1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)LINE</a:t>
            </a:r>
            <a:r>
              <a:rPr kumimoji="0" lang="zh-TW" altLang="en-US" sz="3200" b="1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帳密易遭竊取高危險群</a:t>
            </a:r>
          </a:p>
        </p:txBody>
      </p:sp>
      <p:pic>
        <p:nvPicPr>
          <p:cNvPr id="2253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514475"/>
            <a:ext cx="7415212" cy="50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投影片編號版面配置區 8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B75B076-6F68-4BE9-AEC9-30BF4A2C9583}" type="slidenum">
              <a:rPr lang="ko-KR" altLang="en-US" smtClean="0"/>
              <a:pPr/>
              <a:t>1</a:t>
            </a:fld>
            <a:endParaRPr lang="en-US" altLang="ko-KR" smtClean="0"/>
          </a:p>
        </p:txBody>
      </p:sp>
      <p:pic>
        <p:nvPicPr>
          <p:cNvPr id="22535" name="Picture 28" descr="刑警ＬＯＧＯ-BBB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89788" y="6273800"/>
            <a:ext cx="19542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圓角矩形 8"/>
          <p:cNvSpPr/>
          <p:nvPr/>
        </p:nvSpPr>
        <p:spPr>
          <a:xfrm>
            <a:off x="500063" y="174625"/>
            <a:ext cx="7575550" cy="53816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TW" sz="2800" b="1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 Black" pitchFamily="34" charset="0"/>
                <a:ea typeface="微软雅黑" pitchFamily="34" charset="-122"/>
              </a:rPr>
              <a:t>Line</a:t>
            </a:r>
            <a:r>
              <a:rPr lang="zh-TW" altLang="en-US" sz="2800" b="1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 Black" pitchFamily="34" charset="0"/>
                <a:ea typeface="微软雅黑" pitchFamily="34" charset="-122"/>
              </a:rPr>
              <a:t>資訊安全觀念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/>
          </p:cNvSpPr>
          <p:nvPr/>
        </p:nvSpPr>
        <p:spPr bwMode="gray">
          <a:xfrm>
            <a:off x="323850" y="188913"/>
            <a:ext cx="82073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altLang="zh-TW" sz="3600" b="1">
              <a:solidFill>
                <a:srgbClr val="000000"/>
              </a:solidFill>
              <a:latin typeface="Arial" charset="0"/>
              <a:ea typeface="微軟正黑體" pitchFamily="34" charset="-120"/>
            </a:endParaRPr>
          </a:p>
        </p:txBody>
      </p:sp>
      <p:sp>
        <p:nvSpPr>
          <p:cNvPr id="146436" name="Rectangle 4"/>
          <p:cNvSpPr>
            <a:spLocks noChangeArrowheads="1"/>
          </p:cNvSpPr>
          <p:nvPr/>
        </p:nvSpPr>
        <p:spPr bwMode="auto">
          <a:xfrm>
            <a:off x="185738" y="858838"/>
            <a:ext cx="8243887" cy="60102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38050" tIns="0" rIns="0" bIns="160287" anchor="ctr">
            <a:spAutoFit/>
          </a:bodyPr>
          <a:lstStyle/>
          <a:p>
            <a:pPr eaLnBrk="1" hangingPunct="1">
              <a:defRPr/>
            </a:pPr>
            <a:endParaRPr lang="zh-TW" altLang="en-US" sz="2000" dirty="0">
              <a:solidFill>
                <a:srgbClr val="000000"/>
              </a:solidFill>
              <a:latin typeface="微軟正黑體" pitchFamily="34" charset="-120"/>
            </a:endParaRPr>
          </a:p>
          <a:p>
            <a:pPr eaLnBrk="1" hangingPunct="1">
              <a:buFontTx/>
              <a:buChar char="•"/>
              <a:defRPr/>
            </a:pPr>
            <a:r>
              <a:rPr lang="en-US" altLang="zh-TW" sz="20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LINE</a:t>
            </a:r>
            <a:r>
              <a:rPr lang="zh-TW" altLang="en-US" sz="20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使用者，可開啟「隱私設定」中「</a:t>
            </a:r>
            <a:r>
              <a:rPr lang="zh-TW" altLang="en-US" sz="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阻擋訊息</a:t>
            </a:r>
            <a:r>
              <a:rPr lang="zh-TW" altLang="en-US" sz="20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」的功能，開啟後，</a:t>
            </a:r>
          </a:p>
          <a:p>
            <a:pPr eaLnBrk="1" hangingPunct="1">
              <a:defRPr/>
            </a:pPr>
            <a:r>
              <a:rPr lang="zh-TW" altLang="en-US" sz="20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不論是</a:t>
            </a:r>
            <a:r>
              <a:rPr lang="zh-TW" altLang="en-US" sz="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廣告訊息或詐騙訊息</a:t>
            </a:r>
            <a:r>
              <a:rPr lang="zh-TW" altLang="en-US" sz="20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都可有效防範。</a:t>
            </a:r>
          </a:p>
          <a:p>
            <a:pPr eaLnBrk="1" hangingPunct="1">
              <a:buFontTx/>
              <a:buChar char="•"/>
              <a:defRPr/>
            </a:pPr>
            <a:r>
              <a:rPr lang="zh-TW" altLang="en-US" sz="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取消</a:t>
            </a:r>
            <a:r>
              <a:rPr lang="en-US" altLang="zh-TW" sz="20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LINE</a:t>
            </a:r>
            <a:r>
              <a:rPr lang="zh-TW" altLang="en-US" sz="20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「我的帳號」中「</a:t>
            </a:r>
            <a:r>
              <a:rPr lang="zh-TW" altLang="en-US" sz="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允許自其他裝置登入</a:t>
            </a:r>
            <a:r>
              <a:rPr lang="zh-TW" altLang="en-US" sz="20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」，避免駭客取得的</a:t>
            </a:r>
          </a:p>
          <a:p>
            <a:pPr eaLnBrk="1" hangingPunct="1">
              <a:defRPr/>
            </a:pPr>
            <a:r>
              <a:rPr lang="zh-TW" altLang="en-US" sz="20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帳密後從電腦登入。</a:t>
            </a:r>
          </a:p>
          <a:p>
            <a:pPr eaLnBrk="1" hangingPunct="1">
              <a:buFontTx/>
              <a:buChar char="•"/>
              <a:defRPr/>
            </a:pPr>
            <a:r>
              <a:rPr lang="zh-TW" altLang="en-US" sz="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非</a:t>
            </a:r>
            <a:r>
              <a:rPr lang="en-US" altLang="zh-TW" sz="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LINE</a:t>
            </a:r>
            <a:r>
              <a:rPr lang="zh-TW" altLang="en-US" sz="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好友傳送訊息</a:t>
            </a:r>
            <a:r>
              <a:rPr lang="zh-TW" altLang="en-US" sz="20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時，</a:t>
            </a:r>
            <a:r>
              <a:rPr lang="zh-TW" altLang="en-US" sz="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注意是否有不明連結</a:t>
            </a:r>
            <a:r>
              <a:rPr lang="zh-TW" altLang="en-US" sz="20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，該訊息上方有「您尚</a:t>
            </a:r>
          </a:p>
          <a:p>
            <a:pPr eaLnBrk="1" hangingPunct="1">
              <a:defRPr/>
            </a:pPr>
            <a:r>
              <a:rPr lang="zh-TW" altLang="en-US" sz="20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未將本用戶加入好友名單內」警告，判斷是否為名單內好友。</a:t>
            </a:r>
          </a:p>
          <a:p>
            <a:pPr eaLnBrk="1" hangingPunct="1">
              <a:buFontTx/>
              <a:buChar char="•"/>
              <a:defRPr/>
            </a:pPr>
            <a:r>
              <a:rPr lang="zh-TW" altLang="en-US" sz="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不要點開訊息中的短網址連結</a:t>
            </a:r>
            <a:r>
              <a:rPr lang="zh-TW" altLang="en-US" sz="20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20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goo.gl</a:t>
            </a:r>
            <a:r>
              <a:rPr lang="zh-TW" altLang="en-US" sz="20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bit.ly</a:t>
            </a:r>
            <a:r>
              <a:rPr lang="zh-TW" altLang="en-US" sz="20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等等）或</a:t>
            </a:r>
            <a:r>
              <a:rPr lang="en-US" altLang="zh-TW" sz="20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IP</a:t>
            </a:r>
            <a:r>
              <a:rPr lang="zh-TW" altLang="en-US" sz="20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連結，可</a:t>
            </a:r>
            <a:endParaRPr lang="en-US" altLang="zh-TW" sz="2000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defRPr/>
            </a:pPr>
            <a:r>
              <a:rPr lang="zh-TW" altLang="en-US" sz="20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先向發送訊息的朋友</a:t>
            </a:r>
            <a:r>
              <a:rPr lang="zh-TW" altLang="en-US" sz="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查證</a:t>
            </a:r>
            <a:r>
              <a:rPr lang="zh-TW" altLang="en-US" sz="20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2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Char char="•"/>
              <a:defRPr/>
            </a:pPr>
            <a:r>
              <a:rPr lang="zh-TW" altLang="en-US" sz="20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向電信公司</a:t>
            </a:r>
            <a:r>
              <a:rPr lang="zh-TW" altLang="en-US" sz="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取消小額付款功能</a:t>
            </a:r>
            <a:r>
              <a:rPr lang="zh-TW" altLang="en-US" sz="20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eaLnBrk="1" hangingPunct="1">
              <a:buFontTx/>
              <a:buChar char="•"/>
              <a:defRPr/>
            </a:pPr>
            <a:r>
              <a:rPr lang="zh-TW" altLang="en-US" sz="20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使用</a:t>
            </a:r>
            <a:r>
              <a:rPr lang="en-US" altLang="zh-TW" sz="20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Android</a:t>
            </a:r>
            <a:r>
              <a:rPr lang="zh-TW" altLang="en-US" sz="20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系統的民眾，</a:t>
            </a:r>
            <a:r>
              <a:rPr lang="zh-TW" altLang="en-US" sz="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不要下載來源不明或非官方認證應用程式</a:t>
            </a:r>
            <a:r>
              <a:rPr lang="zh-TW" altLang="en-US" sz="20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</a:t>
            </a:r>
          </a:p>
          <a:p>
            <a:pPr eaLnBrk="1" hangingPunct="1">
              <a:defRPr/>
            </a:pPr>
            <a:r>
              <a:rPr lang="zh-TW" altLang="en-US" sz="20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應在</a:t>
            </a:r>
            <a:r>
              <a:rPr lang="en-US" altLang="zh-TW" sz="20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Google Play</a:t>
            </a:r>
            <a:r>
              <a:rPr lang="zh-TW" altLang="en-US" sz="20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平台下載。</a:t>
            </a:r>
          </a:p>
          <a:p>
            <a:pPr eaLnBrk="1" hangingPunct="1">
              <a:buFontTx/>
              <a:buChar char="•"/>
              <a:defRPr/>
            </a:pPr>
            <a:r>
              <a:rPr lang="zh-TW" altLang="en-US" sz="20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下載應用程式時，應查看星等數、使用者評論、</a:t>
            </a:r>
            <a:r>
              <a:rPr lang="en-US" altLang="zh-TW" sz="20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APP</a:t>
            </a:r>
            <a:r>
              <a:rPr lang="zh-TW" altLang="en-US" sz="20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的功能及介紹、</a:t>
            </a:r>
          </a:p>
          <a:p>
            <a:pPr eaLnBrk="1" hangingPunct="1">
              <a:defRPr/>
            </a:pPr>
            <a:r>
              <a:rPr lang="zh-TW" altLang="en-US" sz="20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「</a:t>
            </a:r>
            <a:r>
              <a:rPr lang="en-US" altLang="zh-TW" sz="20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APP</a:t>
            </a:r>
            <a:r>
              <a:rPr lang="zh-TW" altLang="en-US" sz="20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存取權限」和開發者的其他</a:t>
            </a:r>
            <a:r>
              <a:rPr lang="en-US" altLang="zh-TW" sz="20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APP</a:t>
            </a:r>
            <a:r>
              <a:rPr lang="zh-TW" altLang="en-US" sz="20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，以免下載惡意程式。</a:t>
            </a:r>
          </a:p>
          <a:p>
            <a:pPr eaLnBrk="1" hangingPunct="1">
              <a:buFontTx/>
              <a:buChar char="•"/>
              <a:defRPr/>
            </a:pPr>
            <a:r>
              <a:rPr lang="zh-TW" altLang="en-US" sz="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取消</a:t>
            </a:r>
            <a:r>
              <a:rPr lang="zh-TW" altLang="en-US" sz="20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勾選「設定」內的「安全性」中「</a:t>
            </a:r>
            <a:r>
              <a:rPr lang="zh-TW" altLang="en-US" sz="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未知的來源</a:t>
            </a:r>
            <a:r>
              <a:rPr lang="zh-TW" altLang="en-US" sz="20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」，該功能若開啟，</a:t>
            </a:r>
          </a:p>
          <a:p>
            <a:pPr eaLnBrk="1" hangingPunct="1">
              <a:defRPr/>
            </a:pPr>
            <a:r>
              <a:rPr lang="zh-TW" altLang="en-US" sz="20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會同意來源不明的應用程式安裝在手機中，容易造成手機安全危害。</a:t>
            </a:r>
          </a:p>
          <a:p>
            <a:pPr eaLnBrk="1" hangingPunct="1">
              <a:buFontTx/>
              <a:buChar char="•"/>
              <a:defRPr/>
            </a:pPr>
            <a:r>
              <a:rPr lang="zh-TW" altLang="en-US" sz="20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不代</a:t>
            </a:r>
            <a:r>
              <a:rPr lang="zh-TW" altLang="en-US" sz="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接</a:t>
            </a:r>
            <a:r>
              <a:rPr lang="zh-TW" altLang="en-US" sz="20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認證碼、不告訴</a:t>
            </a:r>
            <a:r>
              <a:rPr lang="zh-TW" altLang="en-US" sz="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他人自己接到的認證碼。</a:t>
            </a:r>
            <a:endParaRPr lang="en-US" altLang="zh-TW" sz="2000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Char char="•"/>
              <a:defRPr/>
            </a:pPr>
            <a:r>
              <a:rPr lang="zh-TW" altLang="en-US" sz="20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如遇疑似詐騙可</a:t>
            </a:r>
            <a:r>
              <a:rPr lang="zh-TW" altLang="en-US" sz="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撥打</a:t>
            </a:r>
            <a:r>
              <a:rPr lang="en-US" altLang="zh-TW" sz="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165</a:t>
            </a:r>
            <a:r>
              <a:rPr lang="zh-TW" altLang="en-US" sz="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求證。</a:t>
            </a:r>
          </a:p>
          <a:p>
            <a:pPr algn="ctr">
              <a:defRPr/>
            </a:pPr>
            <a:endParaRPr lang="zh-TW" altLang="en-US" sz="2000" b="1" dirty="0">
              <a:solidFill>
                <a:srgbClr val="000000"/>
              </a:solidFill>
              <a:latin typeface="微軟正黑體" pitchFamily="34" charset="-120"/>
            </a:endParaRPr>
          </a:p>
        </p:txBody>
      </p:sp>
      <p:sp>
        <p:nvSpPr>
          <p:cNvPr id="23556" name="投影片編號版面配置區 10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64D398E-2576-400F-B939-0583C74C3509}" type="slidenum">
              <a:rPr lang="ko-KR" altLang="en-US" smtClean="0"/>
              <a:pPr/>
              <a:t>2</a:t>
            </a:fld>
            <a:endParaRPr lang="en-US" altLang="ko-KR" smtClean="0"/>
          </a:p>
        </p:txBody>
      </p:sp>
      <p:pic>
        <p:nvPicPr>
          <p:cNvPr id="23557" name="Picture 28" descr="刑警ＬＯＧＯ-BBB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75" y="6072188"/>
            <a:ext cx="19542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圓角矩形 6"/>
          <p:cNvSpPr/>
          <p:nvPr/>
        </p:nvSpPr>
        <p:spPr>
          <a:xfrm>
            <a:off x="500063" y="174625"/>
            <a:ext cx="7575550" cy="53816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TW" sz="2800" b="1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 Black" pitchFamily="34" charset="0"/>
                <a:ea typeface="微软雅黑" pitchFamily="34" charset="-122"/>
              </a:rPr>
              <a:t>Line</a:t>
            </a:r>
            <a:r>
              <a:rPr lang="zh-TW" altLang="en-US" sz="2800" b="1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 Black" pitchFamily="34" charset="0"/>
                <a:ea typeface="微软雅黑" pitchFamily="34" charset="-122"/>
              </a:rPr>
              <a:t>自我保護觀念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030TGp_general_diagram">
  <a:themeElements>
    <a:clrScheme name="c001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1B9AD9"/>
      </a:accent1>
      <a:accent2>
        <a:srgbClr val="009999"/>
      </a:accent2>
      <a:accent3>
        <a:srgbClr val="FFFFFF"/>
      </a:accent3>
      <a:accent4>
        <a:srgbClr val="174578"/>
      </a:accent4>
      <a:accent5>
        <a:srgbClr val="ABCAE9"/>
      </a:accent5>
      <a:accent6>
        <a:srgbClr val="008A8A"/>
      </a:accent6>
      <a:hlink>
        <a:srgbClr val="9999FF"/>
      </a:hlink>
      <a:folHlink>
        <a:srgbClr val="969696"/>
      </a:folHlink>
    </a:clrScheme>
    <a:fontScheme name="科技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001 1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399D72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ECCBC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001 2">
        <a:dk1>
          <a:srgbClr val="003366"/>
        </a:dk1>
        <a:lt1>
          <a:srgbClr val="FFFFFF"/>
        </a:lt1>
        <a:dk2>
          <a:srgbClr val="000000"/>
        </a:dk2>
        <a:lt2>
          <a:srgbClr val="DDDDDD"/>
        </a:lt2>
        <a:accent1>
          <a:srgbClr val="3556A7"/>
        </a:accent1>
        <a:accent2>
          <a:srgbClr val="C78DD7"/>
        </a:accent2>
        <a:accent3>
          <a:srgbClr val="FFFFFF"/>
        </a:accent3>
        <a:accent4>
          <a:srgbClr val="002A56"/>
        </a:accent4>
        <a:accent5>
          <a:srgbClr val="AEB4D0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001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1B9AD9"/>
        </a:accent1>
        <a:accent2>
          <a:srgbClr val="009999"/>
        </a:accent2>
        <a:accent3>
          <a:srgbClr val="FFFFFF"/>
        </a:accent3>
        <a:accent4>
          <a:srgbClr val="174578"/>
        </a:accent4>
        <a:accent5>
          <a:srgbClr val="ABCAE9"/>
        </a:accent5>
        <a:accent6>
          <a:srgbClr val="008A8A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佈景主題27">
  <a:themeElements>
    <a:clrScheme name="Office 佈景主題 1">
      <a:dk1>
        <a:srgbClr val="808080"/>
      </a:dk1>
      <a:lt1>
        <a:srgbClr val="FFFFFF"/>
      </a:lt1>
      <a:dk2>
        <a:srgbClr val="3574C9"/>
      </a:dk2>
      <a:lt2>
        <a:srgbClr val="CCECFF"/>
      </a:lt2>
      <a:accent1>
        <a:srgbClr val="24C8B4"/>
      </a:accent1>
      <a:accent2>
        <a:srgbClr val="2656AC"/>
      </a:accent2>
      <a:accent3>
        <a:srgbClr val="AEBCE1"/>
      </a:accent3>
      <a:accent4>
        <a:srgbClr val="DADADA"/>
      </a:accent4>
      <a:accent5>
        <a:srgbClr val="ACE0D6"/>
      </a:accent5>
      <a:accent6>
        <a:srgbClr val="214D9B"/>
      </a:accent6>
      <a:hlink>
        <a:srgbClr val="33CCFF"/>
      </a:hlink>
      <a:folHlink>
        <a:srgbClr val="767FC2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">
      <a:fillStyleLst>
        <a:solidFill>
          <a:schemeClr val="phClr"/>
        </a:solidFill>
        <a:solidFill>
          <a:schemeClr val="phClr">
            <a:tint val="80000"/>
          </a:schemeClr>
        </a:solidFill>
        <a:solidFill>
          <a:schemeClr val="phClr">
            <a:shade val="30000"/>
            <a:satMod val="150000"/>
          </a:schemeClr>
        </a:solidFill>
      </a:fillStyleLst>
      <a:lnStyleLst>
        <a:ln w="9525" cap="flat" cmpd="sng" algn="ctr">
          <a:solidFill>
            <a:schemeClr val="phClr">
              <a:tint val="90000"/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tint val="90000"/>
            </a:schemeClr>
          </a:solidFill>
          <a:prstDash val="solid"/>
        </a:ln>
        <a:ln w="76200" cap="flat" cmpd="dbl" algn="ctr">
          <a:solidFill>
            <a:schemeClr val="phClr">
              <a:tint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1000" sy="101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50800" dir="5400000" sx="101000" sy="101000" rotWithShape="0">
              <a:srgbClr val="000000">
                <a:alpha val="50000"/>
              </a:srgbClr>
            </a:outerShdw>
            <a:reflection blurRad="12700" stA="30000" endPos="30000" dist="508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 prstMaterial="softmetal"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佈景主題 1">
        <a:dk1>
          <a:srgbClr val="808080"/>
        </a:dk1>
        <a:lt1>
          <a:srgbClr val="FFFFFF"/>
        </a:lt1>
        <a:dk2>
          <a:srgbClr val="3574C9"/>
        </a:dk2>
        <a:lt2>
          <a:srgbClr val="CCECFF"/>
        </a:lt2>
        <a:accent1>
          <a:srgbClr val="24C8B4"/>
        </a:accent1>
        <a:accent2>
          <a:srgbClr val="2656AC"/>
        </a:accent2>
        <a:accent3>
          <a:srgbClr val="AEBCE1"/>
        </a:accent3>
        <a:accent4>
          <a:srgbClr val="DADADA"/>
        </a:accent4>
        <a:accent5>
          <a:srgbClr val="ACE0D6"/>
        </a:accent5>
        <a:accent6>
          <a:srgbClr val="214D9B"/>
        </a:accent6>
        <a:hlink>
          <a:srgbClr val="33CCFF"/>
        </a:hlink>
        <a:folHlink>
          <a:srgbClr val="767FC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2">
        <a:dk1>
          <a:srgbClr val="333333"/>
        </a:dk1>
        <a:lt1>
          <a:srgbClr val="FFFFFF"/>
        </a:lt1>
        <a:dk2>
          <a:srgbClr val="1C37BC"/>
        </a:dk2>
        <a:lt2>
          <a:srgbClr val="E3EBF1"/>
        </a:lt2>
        <a:accent1>
          <a:srgbClr val="0066CC"/>
        </a:accent1>
        <a:accent2>
          <a:srgbClr val="2C804C"/>
        </a:accent2>
        <a:accent3>
          <a:srgbClr val="ABAEDA"/>
        </a:accent3>
        <a:accent4>
          <a:srgbClr val="DADADA"/>
        </a:accent4>
        <a:accent5>
          <a:srgbClr val="AAB8E2"/>
        </a:accent5>
        <a:accent6>
          <a:srgbClr val="277344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3">
        <a:dk1>
          <a:srgbClr val="808080"/>
        </a:dk1>
        <a:lt1>
          <a:srgbClr val="FFFFFF"/>
        </a:lt1>
        <a:dk2>
          <a:srgbClr val="0A8C9E"/>
        </a:dk2>
        <a:lt2>
          <a:srgbClr val="CCECFF"/>
        </a:lt2>
        <a:accent1>
          <a:srgbClr val="24C8B4"/>
        </a:accent1>
        <a:accent2>
          <a:srgbClr val="2656AC"/>
        </a:accent2>
        <a:accent3>
          <a:srgbClr val="AAC5CC"/>
        </a:accent3>
        <a:accent4>
          <a:srgbClr val="DADADA"/>
        </a:accent4>
        <a:accent5>
          <a:srgbClr val="ACE0D6"/>
        </a:accent5>
        <a:accent6>
          <a:srgbClr val="214D9B"/>
        </a:accent6>
        <a:hlink>
          <a:srgbClr val="33CCFF"/>
        </a:hlink>
        <a:folHlink>
          <a:srgbClr val="767FC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c030TGp_general_diagram</Template>
  <TotalTime>5214</TotalTime>
  <Words>286</Words>
  <Application>Microsoft Office PowerPoint</Application>
  <PresentationFormat>如螢幕大小 (4:3)</PresentationFormat>
  <Paragraphs>25</Paragraphs>
  <Slides>2</Slides>
  <Notes>2</Notes>
  <HiddenSlides>0</HiddenSlides>
  <MMClips>0</MMClips>
  <ScaleCrop>false</ScaleCrop>
  <HeadingPairs>
    <vt:vector size="8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3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18" baseType="lpstr">
      <vt:lpstr>Times New Roman</vt:lpstr>
      <vt:lpstr>新細明體</vt:lpstr>
      <vt:lpstr>Arial</vt:lpstr>
      <vt:lpstr>Franklin Gothic Book</vt:lpstr>
      <vt:lpstr>Wingdings</vt:lpstr>
      <vt:lpstr>Calibri</vt:lpstr>
      <vt:lpstr>微軟正黑體</vt:lpstr>
      <vt:lpstr>Gulim</vt:lpstr>
      <vt:lpstr>Verdana</vt:lpstr>
      <vt:lpstr>標楷體</vt:lpstr>
      <vt:lpstr>Arial Black</vt:lpstr>
      <vt:lpstr>微软雅黑</vt:lpstr>
      <vt:lpstr>c030TGp_general_diagram</vt:lpstr>
      <vt:lpstr>佈景主題27</vt:lpstr>
      <vt:lpstr>自訂設計</vt:lpstr>
      <vt:lpstr>Image</vt:lpstr>
      <vt:lpstr>投影片 1</vt:lpstr>
      <vt:lpstr>投影片 2</vt:lpstr>
    </vt:vector>
  </TitlesOfParts>
  <Company>Professional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Administrator</dc:creator>
  <cp:lastModifiedBy>user</cp:lastModifiedBy>
  <cp:revision>282</cp:revision>
  <cp:lastPrinted>2017-01-23T06:59:52Z</cp:lastPrinted>
  <dcterms:created xsi:type="dcterms:W3CDTF">2012-12-25T01:42:09Z</dcterms:created>
  <dcterms:modified xsi:type="dcterms:W3CDTF">2017-07-03T02:21:34Z</dcterms:modified>
</cp:coreProperties>
</file>